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C5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48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4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68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60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86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6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0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728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11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02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6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E76D7-4EBB-437C-B1C7-88059183FBA9}" type="datetimeFigureOut">
              <a:rPr lang="en-US" smtClean="0"/>
              <a:t>11/25/2016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86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641" r="1995" b="4616"/>
          <a:stretch/>
        </p:blipFill>
        <p:spPr>
          <a:xfrm>
            <a:off x="0" y="457200"/>
            <a:ext cx="12183744" cy="592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35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Project Prometheus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55795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Original Goal:</a:t>
            </a:r>
          </a:p>
          <a:p>
            <a:r>
              <a:rPr lang="en-US" sz="1600" dirty="0"/>
              <a:t>Tie real estate data to neighborhood information such as restaurants, schools, trails, etc.</a:t>
            </a:r>
          </a:p>
          <a:p>
            <a:pPr marL="0" indent="0">
              <a:buNone/>
            </a:pPr>
            <a:r>
              <a:rPr lang="en-US" sz="2400" dirty="0"/>
              <a:t>Issue:</a:t>
            </a:r>
          </a:p>
          <a:p>
            <a:r>
              <a:rPr lang="en-US" sz="1600" dirty="0"/>
              <a:t>MLS is not a single listing, over 1000 regional listings, with differing implementations</a:t>
            </a:r>
          </a:p>
          <a:p>
            <a:r>
              <a:rPr lang="en-US" sz="1600" dirty="0"/>
              <a:t>Services exist that normalize the data, but access is still limited to licensed realtors</a:t>
            </a:r>
          </a:p>
          <a:p>
            <a:r>
              <a:rPr lang="en-US" sz="1600" dirty="0"/>
              <a:t>Reached out to contacts, but were not able to resolve in time</a:t>
            </a:r>
          </a:p>
          <a:p>
            <a:pPr marL="0" indent="0">
              <a:buNone/>
            </a:pPr>
            <a:r>
              <a:rPr lang="en-US" sz="2400" dirty="0"/>
              <a:t>Resolution:</a:t>
            </a:r>
          </a:p>
          <a:p>
            <a:r>
              <a:rPr lang="en-US" sz="1600" dirty="0"/>
              <a:t>Decided to add the neighborhood info based on the provided address and add the real estate data as an expansion</a:t>
            </a:r>
          </a:p>
        </p:txBody>
      </p:sp>
      <p:pic>
        <p:nvPicPr>
          <p:cNvPr id="7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180" t="11869" r="13538" b="5890"/>
          <a:stretch/>
        </p:blipFill>
        <p:spPr>
          <a:xfrm>
            <a:off x="4800600" y="1989264"/>
            <a:ext cx="6576688" cy="356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102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302162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Address Mapping</a:t>
            </a:r>
          </a:p>
          <a:p>
            <a:r>
              <a:rPr lang="en-US" sz="1600" dirty="0"/>
              <a:t>Uses google API to find desired address or ZIP code and display pin on map</a:t>
            </a:r>
          </a:p>
          <a:p>
            <a:r>
              <a:rPr lang="en-US" sz="1600" dirty="0"/>
              <a:t>Future expansion – add real estate data here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Project Prometheus</a:t>
            </a:r>
          </a:p>
        </p:txBody>
      </p:sp>
      <p:pic>
        <p:nvPicPr>
          <p:cNvPr id="8" name="Content Placeholder 5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0710" r="8056" b="4612"/>
          <a:stretch/>
        </p:blipFill>
        <p:spPr>
          <a:xfrm>
            <a:off x="4036149" y="2003240"/>
            <a:ext cx="7317651" cy="379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75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20081" r="74943" b="19889"/>
          <a:stretch/>
        </p:blipFill>
        <p:spPr>
          <a:xfrm>
            <a:off x="3614697" y="1855396"/>
            <a:ext cx="3419149" cy="4607745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4264" t="38784" r="6845" b="4175"/>
          <a:stretch/>
        </p:blipFill>
        <p:spPr>
          <a:xfrm>
            <a:off x="7202849" y="4529879"/>
            <a:ext cx="4150951" cy="1933262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Project Prometheus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26267" t="12875" r="1624"/>
          <a:stretch/>
        </p:blipFill>
        <p:spPr>
          <a:xfrm>
            <a:off x="7202849" y="1855396"/>
            <a:ext cx="4150951" cy="255834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838199" y="1825625"/>
            <a:ext cx="2607495" cy="4637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Neighborhood Info</a:t>
            </a:r>
          </a:p>
          <a:p>
            <a:r>
              <a:rPr lang="en-US" sz="1600" dirty="0"/>
              <a:t>Uses foursquare API to find local businesses and Google API to display pins on map</a:t>
            </a:r>
          </a:p>
          <a:p>
            <a:r>
              <a:rPr lang="en-US" sz="1600" dirty="0">
                <a:solidFill>
                  <a:srgbClr val="FF0000"/>
                </a:solidFill>
              </a:rPr>
              <a:t>Businesses are grouped by different lifestyles that may interest the buyer</a:t>
            </a:r>
          </a:p>
          <a:p>
            <a:r>
              <a:rPr lang="en-US" sz="1600" dirty="0"/>
              <a:t>Additional categories can be added in future expansions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67053" y="5688623"/>
            <a:ext cx="3661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New picture here when updated 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832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Project Prometheus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Must use at least two API’s  </a:t>
            </a:r>
            <a:r>
              <a:rPr lang="en-US" sz="2200" dirty="0">
                <a:sym typeface="Wingdings" panose="05000000000000000000" pitchFamily="2" charset="2"/>
              </a:rPr>
              <a:t></a:t>
            </a:r>
            <a:r>
              <a:rPr lang="en-US" sz="2400" dirty="0"/>
              <a:t>Google, </a:t>
            </a:r>
            <a:r>
              <a:rPr lang="en-US" sz="2400" dirty="0" err="1"/>
              <a:t>FourSquare</a:t>
            </a:r>
            <a:endParaRPr lang="en-US" sz="2200" dirty="0"/>
          </a:p>
          <a:p>
            <a:r>
              <a:rPr lang="en-US" sz="2200" dirty="0"/>
              <a:t>Must use AJAX to pull data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utilize at least one new library or technology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 err="1"/>
              <a:t>FourSquare</a:t>
            </a:r>
            <a:r>
              <a:rPr lang="en-US" sz="2200" dirty="0"/>
              <a:t>, </a:t>
            </a:r>
            <a:r>
              <a:rPr lang="en-US" sz="2200" dirty="0">
                <a:solidFill>
                  <a:srgbClr val="FF0000"/>
                </a:solidFill>
              </a:rPr>
              <a:t>Asana</a:t>
            </a:r>
          </a:p>
          <a:p>
            <a:r>
              <a:rPr lang="en-US" sz="2200" dirty="0"/>
              <a:t>Must have a polished frontend/UI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meet good quality coding standards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not use alerts, confirms or prompts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have some sort of repeating element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use Bootstrap or alternative CSS Framework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/>
              <a:t>Bootstrap</a:t>
            </a:r>
          </a:p>
          <a:p>
            <a:r>
              <a:rPr lang="en-US" sz="2200" dirty="0"/>
              <a:t>Must be deployed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/>
              <a:t>https://stark-plateau-41427.herokuapp.com/</a:t>
            </a:r>
          </a:p>
          <a:p>
            <a:r>
              <a:rPr lang="en-US" sz="2200" dirty="0"/>
              <a:t>Must have User Input Validation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>
                <a:solidFill>
                  <a:srgbClr val="FF0000"/>
                </a:solidFill>
              </a:rPr>
              <a:t>??</a:t>
            </a:r>
          </a:p>
          <a:p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8634046" y="2971800"/>
            <a:ext cx="20890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Do we want to add</a:t>
            </a:r>
          </a:p>
          <a:p>
            <a:r>
              <a:rPr lang="en-US" dirty="0">
                <a:solidFill>
                  <a:srgbClr val="FF0000"/>
                </a:solidFill>
              </a:rPr>
              <a:t>a slide about this or </a:t>
            </a:r>
          </a:p>
          <a:p>
            <a:r>
              <a:rPr lang="en-US" dirty="0">
                <a:solidFill>
                  <a:srgbClr val="FF0000"/>
                </a:solidFill>
              </a:rPr>
              <a:t>about workflow?</a:t>
            </a:r>
          </a:p>
        </p:txBody>
      </p:sp>
    </p:spTree>
    <p:extLst>
      <p:ext uri="{BB962C8B-B14F-4D97-AF65-F5344CB8AC3E}">
        <p14:creationId xmlns:p14="http://schemas.microsoft.com/office/powerpoint/2010/main" val="2309285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265</Words>
  <Application>Microsoft Office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Edwardian Script ITC</vt:lpstr>
      <vt:lpstr>Wingdings</vt:lpstr>
      <vt:lpstr>Office Theme</vt:lpstr>
      <vt:lpstr>PowerPoint Presentation</vt:lpstr>
      <vt:lpstr>Project Prometheus</vt:lpstr>
      <vt:lpstr>Project Prometheus</vt:lpstr>
      <vt:lpstr>Project Prometheus</vt:lpstr>
      <vt:lpstr>Project Prometheus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Fiig</dc:creator>
  <cp:lastModifiedBy>Laura Fiig</cp:lastModifiedBy>
  <cp:revision>15</cp:revision>
  <dcterms:created xsi:type="dcterms:W3CDTF">2016-11-25T21:54:19Z</dcterms:created>
  <dcterms:modified xsi:type="dcterms:W3CDTF">2016-11-26T03:00:34Z</dcterms:modified>
</cp:coreProperties>
</file>

<file path=docProps/thumbnail.jpeg>
</file>